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"/>
  </p:notesMasterIdLst>
  <p:sldIdLst>
    <p:sldId id="256" r:id="rId2"/>
  </p:sldIdLst>
  <p:sldSz cx="32404050" cy="43206988"/>
  <p:notesSz cx="15074900" cy="20104100"/>
  <p:defaultTextStyle>
    <a:defPPr>
      <a:defRPr lang="pt-BR"/>
    </a:defPPr>
    <a:lvl1pPr marL="0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1pPr>
    <a:lvl2pPr marL="982516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2pPr>
    <a:lvl3pPr marL="1965034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3pPr>
    <a:lvl4pPr marL="2947550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4pPr>
    <a:lvl5pPr marL="3930068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5pPr>
    <a:lvl6pPr marL="4912584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6pPr>
    <a:lvl7pPr marL="5895102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7pPr>
    <a:lvl8pPr marL="6877618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8pPr>
    <a:lvl9pPr marL="7860134" algn="l" defTabSz="1965034" rtl="0" eaLnBrk="1" latinLnBrk="0" hangingPunct="1">
      <a:defRPr sz="38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90" userDrawn="1">
          <p15:clr>
            <a:srgbClr val="A4A3A4"/>
          </p15:clr>
        </p15:guide>
        <p15:guide id="2" pos="46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4" autoAdjust="0"/>
    <p:restoredTop sz="94690" autoAdjust="0"/>
  </p:normalViewPr>
  <p:slideViewPr>
    <p:cSldViewPr>
      <p:cViewPr>
        <p:scale>
          <a:sx n="32" d="100"/>
          <a:sy n="32" d="100"/>
        </p:scale>
        <p:origin x="792" y="-2582"/>
      </p:cViewPr>
      <p:guideLst>
        <p:guide orient="horz" pos="6190"/>
        <p:guide pos="46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325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8539163" y="0"/>
            <a:ext cx="65325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8109D-B377-4842-BAEA-378C5921A4F6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992688" y="2513013"/>
            <a:ext cx="50895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508125" y="9675813"/>
            <a:ext cx="120586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5325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8539163" y="19096038"/>
            <a:ext cx="65325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5AC2-53CD-473F-A9AA-9AB317D3A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22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E5AC2-53CD-473F-A9AA-9AB317D3A8D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1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7071147"/>
            <a:ext cx="27543443" cy="15042433"/>
          </a:xfrm>
        </p:spPr>
        <p:txBody>
          <a:bodyPr anchor="b"/>
          <a:lstStyle>
            <a:lvl1pPr algn="ctr">
              <a:defRPr sz="212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3673"/>
            <a:ext cx="24303038" cy="10431684"/>
          </a:xfrm>
        </p:spPr>
        <p:txBody>
          <a:bodyPr/>
          <a:lstStyle>
            <a:lvl1pPr marL="0" indent="0" algn="ctr">
              <a:buNone/>
              <a:defRPr sz="8505"/>
            </a:lvl1pPr>
            <a:lvl2pPr marL="1620225" indent="0" algn="ctr">
              <a:buNone/>
              <a:defRPr sz="7088"/>
            </a:lvl2pPr>
            <a:lvl3pPr marL="3240451" indent="0" algn="ctr">
              <a:buNone/>
              <a:defRPr sz="6379"/>
            </a:lvl3pPr>
            <a:lvl4pPr marL="4860676" indent="0" algn="ctr">
              <a:buNone/>
              <a:defRPr sz="5670"/>
            </a:lvl4pPr>
            <a:lvl5pPr marL="6480901" indent="0" algn="ctr">
              <a:buNone/>
              <a:defRPr sz="5670"/>
            </a:lvl5pPr>
            <a:lvl6pPr marL="8101127" indent="0" algn="ctr">
              <a:buNone/>
              <a:defRPr sz="5670"/>
            </a:lvl6pPr>
            <a:lvl7pPr marL="9721352" indent="0" algn="ctr">
              <a:buNone/>
              <a:defRPr sz="5670"/>
            </a:lvl7pPr>
            <a:lvl8pPr marL="11341578" indent="0" algn="ctr">
              <a:buNone/>
              <a:defRPr sz="5670"/>
            </a:lvl8pPr>
            <a:lvl9pPr marL="12961803" indent="0" algn="ctr">
              <a:buNone/>
              <a:defRPr sz="567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27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14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372"/>
            <a:ext cx="6987123" cy="366159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372"/>
            <a:ext cx="20556319" cy="366159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3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43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6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755"/>
            <a:ext cx="27948493" cy="17972904"/>
          </a:xfrm>
        </p:spPr>
        <p:txBody>
          <a:bodyPr anchor="b"/>
          <a:lstStyle>
            <a:lvl1pPr>
              <a:defRPr sz="212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4689"/>
            <a:ext cx="27948493" cy="9451525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860"/>
            <a:ext cx="13771721" cy="274144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1501860"/>
            <a:ext cx="13771721" cy="274144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381"/>
            <a:ext cx="27948493" cy="835135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716"/>
            <a:ext cx="13708430" cy="5190836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2552"/>
            <a:ext cx="13708430" cy="2321375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716"/>
            <a:ext cx="13775942" cy="5190836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2552"/>
            <a:ext cx="13775942" cy="2321375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60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25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6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466"/>
            <a:ext cx="10451150" cy="10081631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6221016"/>
            <a:ext cx="16404550" cy="30704966"/>
          </a:xfr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2096"/>
            <a:ext cx="10451150" cy="24013887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466"/>
            <a:ext cx="10451150" cy="10081631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6221016"/>
            <a:ext cx="16404550" cy="30704966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2096"/>
            <a:ext cx="10451150" cy="24013887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95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381"/>
            <a:ext cx="27948493" cy="835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860"/>
            <a:ext cx="27948493" cy="274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9" y="40046486"/>
            <a:ext cx="7290911" cy="2300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6486"/>
            <a:ext cx="10936367" cy="2300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6486"/>
            <a:ext cx="7290911" cy="2300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6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 txBox="1"/>
          <p:nvPr/>
        </p:nvSpPr>
        <p:spPr>
          <a:xfrm>
            <a:off x="-14226" y="7592211"/>
            <a:ext cx="32404050" cy="949513"/>
          </a:xfrm>
          <a:prstGeom prst="rect">
            <a:avLst/>
          </a:prstGeom>
        </p:spPr>
        <p:txBody>
          <a:bodyPr vert="horz" wrap="square" lIns="0" tIns="25930" rIns="0" bIns="0" rtlCol="0">
            <a:spAutoFit/>
          </a:bodyPr>
          <a:lstStyle/>
          <a:p>
            <a:pPr marR="2410134"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pic>
        <p:nvPicPr>
          <p:cNvPr id="61" name="Imagem 7" descr="Seminário_Pós-Graduação_3_bas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1015845"/>
            <a:ext cx="32385000" cy="21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-45809" y="9191793"/>
            <a:ext cx="324356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0134" algn="ctr"/>
            <a:r>
              <a:rPr lang="pt-BR" sz="42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  <a:p>
            <a:pPr marR="2410134" algn="ctr"/>
            <a:endParaRPr lang="pt-BR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0134" algn="ctr"/>
            <a:r>
              <a:rPr lang="pt-B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1918129" y="11718151"/>
            <a:ext cx="344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8AC95789-3B6C-DFDE-FAD1-580436E55475}"/>
              </a:ext>
            </a:extLst>
          </p:cNvPr>
          <p:cNvSpPr/>
          <p:nvPr/>
        </p:nvSpPr>
        <p:spPr>
          <a:xfrm>
            <a:off x="0" y="10729547"/>
            <a:ext cx="32404050" cy="5485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Resultado de imagem para Ã­cone email">
            <a:extLst>
              <a:ext uri="{FF2B5EF4-FFF2-40B4-BE49-F238E27FC236}">
                <a16:creationId xmlns:a16="http://schemas.microsoft.com/office/drawing/2014/main" id="{5B365DC4-C8D4-755E-EF18-D6544160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818" y="10729548"/>
            <a:ext cx="411880" cy="4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DB9DF5-2804-2464-DCBA-5C1629059298}"/>
              </a:ext>
            </a:extLst>
          </p:cNvPr>
          <p:cNvSpPr txBox="1"/>
          <p:nvPr/>
        </p:nvSpPr>
        <p:spPr>
          <a:xfrm>
            <a:off x="26756123" y="10729546"/>
            <a:ext cx="58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*E-mail autor correspondente</a:t>
            </a:r>
          </a:p>
        </p:txBody>
      </p:sp>
      <p:pic>
        <p:nvPicPr>
          <p:cNvPr id="13" name="Imagem 7" descr="Seminário_Pós-Graduação_3_base">
            <a:extLst>
              <a:ext uri="{FF2B5EF4-FFF2-40B4-BE49-F238E27FC236}">
                <a16:creationId xmlns:a16="http://schemas.microsoft.com/office/drawing/2014/main" id="{A07090E3-5073-0A92-8167-FDD1B0FD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5809" y="-100520"/>
            <a:ext cx="32449859" cy="21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2.png">
            <a:extLst>
              <a:ext uri="{FF2B5EF4-FFF2-40B4-BE49-F238E27FC236}">
                <a16:creationId xmlns:a16="http://schemas.microsoft.com/office/drawing/2014/main" id="{0C71E00C-56A9-F29E-C159-740DA9EC874B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3975" y="1232676"/>
            <a:ext cx="4835033" cy="2889923"/>
          </a:xfrm>
          <a:prstGeom prst="rect">
            <a:avLst/>
          </a:prstGeom>
          <a:ln/>
        </p:spPr>
      </p:pic>
      <p:pic>
        <p:nvPicPr>
          <p:cNvPr id="28" name="image5.png">
            <a:extLst>
              <a:ext uri="{FF2B5EF4-FFF2-40B4-BE49-F238E27FC236}">
                <a16:creationId xmlns:a16="http://schemas.microsoft.com/office/drawing/2014/main" id="{5689B2F1-9CDD-785C-4C5E-50D86133778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345941" y="1720693"/>
            <a:ext cx="4411662" cy="2198911"/>
          </a:xfrm>
          <a:prstGeom prst="rect">
            <a:avLst/>
          </a:prstGeom>
          <a:ln/>
        </p:spPr>
      </p:pic>
      <p:pic>
        <p:nvPicPr>
          <p:cNvPr id="31" name="image6.png">
            <a:extLst>
              <a:ext uri="{FF2B5EF4-FFF2-40B4-BE49-F238E27FC236}">
                <a16:creationId xmlns:a16="http://schemas.microsoft.com/office/drawing/2014/main" id="{C89452FC-D4E4-D1E7-FC18-515B1B962D2D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851241" y="1232676"/>
            <a:ext cx="6263919" cy="3480983"/>
          </a:xfrm>
          <a:prstGeom prst="rect">
            <a:avLst/>
          </a:prstGeom>
          <a:ln/>
        </p:spPr>
      </p:pic>
      <p:pic>
        <p:nvPicPr>
          <p:cNvPr id="34" name="image4.jpg">
            <a:extLst>
              <a:ext uri="{FF2B5EF4-FFF2-40B4-BE49-F238E27FC236}">
                <a16:creationId xmlns:a16="http://schemas.microsoft.com/office/drawing/2014/main" id="{D5376972-2892-01A6-0618-D5303481C2EB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5865000" y="1547734"/>
            <a:ext cx="6876120" cy="2928470"/>
          </a:xfrm>
          <a:prstGeom prst="rect">
            <a:avLst/>
          </a:prstGeom>
          <a:ln/>
        </p:spPr>
      </p:pic>
      <p:pic>
        <p:nvPicPr>
          <p:cNvPr id="35" name="image1.png">
            <a:extLst>
              <a:ext uri="{FF2B5EF4-FFF2-40B4-BE49-F238E27FC236}">
                <a16:creationId xmlns:a16="http://schemas.microsoft.com/office/drawing/2014/main" id="{99EEDFE0-4A44-A3DF-70F8-8DACE082397C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2409044" y="1910770"/>
            <a:ext cx="4877803" cy="2422639"/>
          </a:xfrm>
          <a:prstGeom prst="rect">
            <a:avLst/>
          </a:prstGeom>
          <a:ln/>
        </p:spPr>
      </p:pic>
      <p:pic>
        <p:nvPicPr>
          <p:cNvPr id="37" name="image3.png">
            <a:extLst>
              <a:ext uri="{FF2B5EF4-FFF2-40B4-BE49-F238E27FC236}">
                <a16:creationId xmlns:a16="http://schemas.microsoft.com/office/drawing/2014/main" id="{0DFB6962-3EE4-B7A6-3FAB-53F5162EF496}"/>
              </a:ext>
            </a:extLst>
          </p:cNvPr>
          <p:cNvPicPr/>
          <p:nvPr/>
        </p:nvPicPr>
        <p:blipFill>
          <a:blip r:embed="rId11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379316" y="1404938"/>
            <a:ext cx="5024734" cy="2928471"/>
          </a:xfrm>
          <a:prstGeom prst="rect">
            <a:avLst/>
          </a:prstGeom>
          <a:ln/>
        </p:spPr>
      </p:pic>
      <p:sp>
        <p:nvSpPr>
          <p:cNvPr id="41" name="object 75">
            <a:extLst>
              <a:ext uri="{FF2B5EF4-FFF2-40B4-BE49-F238E27FC236}">
                <a16:creationId xmlns:a16="http://schemas.microsoft.com/office/drawing/2014/main" id="{BCDAC555-699A-27D0-F030-466FB0F97DEC}"/>
              </a:ext>
            </a:extLst>
          </p:cNvPr>
          <p:cNvSpPr txBox="1"/>
          <p:nvPr/>
        </p:nvSpPr>
        <p:spPr>
          <a:xfrm>
            <a:off x="2124424" y="4171794"/>
            <a:ext cx="29894045" cy="2242174"/>
          </a:xfrm>
          <a:prstGeom prst="rect">
            <a:avLst/>
          </a:prstGeom>
        </p:spPr>
        <p:txBody>
          <a:bodyPr vert="horz" wrap="square" lIns="0" tIns="25930" rIns="0" bIns="0" rtlCol="0">
            <a:spAutoFit/>
          </a:bodyPr>
          <a:lstStyle/>
          <a:p>
            <a:pPr marR="2410134" algn="ctr"/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 Encontro de Redes Amazônicas de Pesquisa em Sociobiodiversidade e Clima – “Conexões Amazônicas: Ciência em Rede para a COP30”</a:t>
            </a: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8E9040E9-52F4-3D04-D05D-97AD60F26682}"/>
              </a:ext>
            </a:extLst>
          </p:cNvPr>
          <p:cNvSpPr txBox="1"/>
          <p:nvPr/>
        </p:nvSpPr>
        <p:spPr>
          <a:xfrm>
            <a:off x="554055" y="12453106"/>
            <a:ext cx="10482933" cy="862689"/>
          </a:xfrm>
          <a:prstGeom prst="rect">
            <a:avLst/>
          </a:prstGeom>
        </p:spPr>
        <p:txBody>
          <a:bodyPr vert="horz" wrap="square" lIns="0" tIns="31386" rIns="0" bIns="0" rtlCol="0">
            <a:spAutoFit/>
          </a:bodyPr>
          <a:lstStyle/>
          <a:p>
            <a:pPr marL="27295">
              <a:spcBef>
                <a:spcPts val="245"/>
              </a:spcBef>
              <a:tabLst>
                <a:tab pos="10303802" algn="l"/>
              </a:tabLst>
            </a:pPr>
            <a:r>
              <a:rPr sz="5200" b="1" spc="2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2E5496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sz="5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9B64B7BA-59AF-B522-DA4F-C2B9CACA6B01}"/>
              </a:ext>
            </a:extLst>
          </p:cNvPr>
          <p:cNvCxnSpPr>
            <a:cxnSpLocks/>
          </p:cNvCxnSpPr>
          <p:nvPr/>
        </p:nvCxnSpPr>
        <p:spPr>
          <a:xfrm>
            <a:off x="604068" y="13316300"/>
            <a:ext cx="15138116" cy="367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object 8">
            <a:extLst>
              <a:ext uri="{FF2B5EF4-FFF2-40B4-BE49-F238E27FC236}">
                <a16:creationId xmlns:a16="http://schemas.microsoft.com/office/drawing/2014/main" id="{CC3C3086-8FE9-256C-DC5F-2B6219E3E2EE}"/>
              </a:ext>
            </a:extLst>
          </p:cNvPr>
          <p:cNvSpPr txBox="1"/>
          <p:nvPr/>
        </p:nvSpPr>
        <p:spPr>
          <a:xfrm>
            <a:off x="738972" y="23568903"/>
            <a:ext cx="10333648" cy="862689"/>
          </a:xfrm>
          <a:prstGeom prst="rect">
            <a:avLst/>
          </a:prstGeom>
        </p:spPr>
        <p:txBody>
          <a:bodyPr vert="horz" wrap="square" lIns="0" tIns="31386" rIns="0" bIns="0" rtlCol="0">
            <a:spAutoFit/>
          </a:bodyPr>
          <a:lstStyle/>
          <a:p>
            <a:pPr marL="27295">
              <a:spcBef>
                <a:spcPts val="245"/>
              </a:spcBef>
              <a:tabLst>
                <a:tab pos="10305167" algn="l"/>
              </a:tabLst>
            </a:pPr>
            <a:r>
              <a:rPr lang="pt-BR" sz="5200" b="1" spc="-2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2E5496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sz="5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CAB0B32C-F703-CB60-ADA8-C944E30745DD}"/>
              </a:ext>
            </a:extLst>
          </p:cNvPr>
          <p:cNvCxnSpPr>
            <a:cxnSpLocks/>
          </p:cNvCxnSpPr>
          <p:nvPr/>
        </p:nvCxnSpPr>
        <p:spPr>
          <a:xfrm>
            <a:off x="726884" y="24373921"/>
            <a:ext cx="15138116" cy="367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D179A457-2B3B-73D4-EFD0-7AC5A9F47857}"/>
              </a:ext>
            </a:extLst>
          </p:cNvPr>
          <p:cNvSpPr txBox="1"/>
          <p:nvPr/>
        </p:nvSpPr>
        <p:spPr>
          <a:xfrm>
            <a:off x="16909341" y="12455654"/>
            <a:ext cx="15096094" cy="831912"/>
          </a:xfrm>
          <a:prstGeom prst="rect">
            <a:avLst/>
          </a:prstGeom>
        </p:spPr>
        <p:txBody>
          <a:bodyPr vert="horz" wrap="square" lIns="0" tIns="31386" rIns="0" bIns="0" rtlCol="0">
            <a:spAutoFit/>
          </a:bodyPr>
          <a:lstStyle/>
          <a:p>
            <a:pPr marL="27295" algn="just">
              <a:spcBef>
                <a:spcPts val="245"/>
              </a:spcBef>
              <a:tabLst>
                <a:tab pos="10303802" algn="l"/>
              </a:tabLst>
            </a:pPr>
            <a:r>
              <a:rPr lang="pt-BR" sz="5200" b="1" spc="2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2E5496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sz="5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195976C-34F1-4F02-AAAB-15B6B5C63E80}"/>
              </a:ext>
            </a:extLst>
          </p:cNvPr>
          <p:cNvCxnSpPr>
            <a:cxnSpLocks/>
          </p:cNvCxnSpPr>
          <p:nvPr/>
        </p:nvCxnSpPr>
        <p:spPr>
          <a:xfrm>
            <a:off x="16803914" y="13334797"/>
            <a:ext cx="14917479" cy="1031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4EE5FD-EC7D-7B78-5481-1FE5D558E8C6}"/>
              </a:ext>
            </a:extLst>
          </p:cNvPr>
          <p:cNvSpPr txBox="1"/>
          <p:nvPr/>
        </p:nvSpPr>
        <p:spPr>
          <a:xfrm>
            <a:off x="16803914" y="29983360"/>
            <a:ext cx="149174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200" b="1" spc="2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2E5496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DISCUSSÕES E PRÓXIMOS PASSOS</a:t>
            </a:r>
            <a:endParaRPr lang="pt-BR" sz="52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B780FF5-411C-8A75-8CEE-A465463E746A}"/>
              </a:ext>
            </a:extLst>
          </p:cNvPr>
          <p:cNvCxnSpPr>
            <a:cxnSpLocks/>
          </p:cNvCxnSpPr>
          <p:nvPr/>
        </p:nvCxnSpPr>
        <p:spPr>
          <a:xfrm>
            <a:off x="16940721" y="30776984"/>
            <a:ext cx="14917479" cy="1031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123258E1-1DE3-241B-3540-256CFDD261F7}"/>
              </a:ext>
            </a:extLst>
          </p:cNvPr>
          <p:cNvSpPr/>
          <p:nvPr/>
        </p:nvSpPr>
        <p:spPr>
          <a:xfrm>
            <a:off x="19050" y="38307755"/>
            <a:ext cx="32404050" cy="5485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AB034AB-A5F2-FE28-8E2D-26257D8CE1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885" y="39110272"/>
            <a:ext cx="8220075" cy="27622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E2BDC6B-735A-199D-1ACF-3E8F1B6939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63" y="39044253"/>
            <a:ext cx="4208469" cy="329704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65F6B22-1037-1560-81BD-0DD731AB05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510" y="39179355"/>
            <a:ext cx="4704980" cy="287158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9949260-A40C-4639-5F83-D769D99F53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8" y="39501360"/>
            <a:ext cx="6112173" cy="222757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5240405-A062-E076-AED5-B2B68CC11F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" y="39256984"/>
            <a:ext cx="6112173" cy="261553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72D1A5EF-E152-0300-5C34-8E69AC4178C1}"/>
              </a:ext>
            </a:extLst>
          </p:cNvPr>
          <p:cNvSpPr txBox="1"/>
          <p:nvPr/>
        </p:nvSpPr>
        <p:spPr>
          <a:xfrm>
            <a:off x="203975" y="38303578"/>
            <a:ext cx="58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Financiadores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3854</TotalTime>
  <Words>41</Words>
  <Application>Microsoft Office PowerPoint</Application>
  <PresentationFormat>Personalizar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Fabíola Katrine Souza</cp:lastModifiedBy>
  <cp:revision>116</cp:revision>
  <dcterms:created xsi:type="dcterms:W3CDTF">2019-01-27T23:23:56Z</dcterms:created>
  <dcterms:modified xsi:type="dcterms:W3CDTF">2025-08-19T18:17:10Z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2019-01-27T00:00:00Z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2019-01-27T00:00:00Z</vt:filetime>
  </property>
</Properties>
</file>