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Black" panose="00000A00000000000000" pitchFamily="2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maza Sadeck" initials="" lastIdx="4" clrIdx="0"/>
  <p:cmAuthor id="1" name="Bruna Letícia" initials="BL" lastIdx="11" clrIdx="1">
    <p:extLst>
      <p:ext uri="{19B8F6BF-5375-455C-9EA6-DF929625EA0E}">
        <p15:presenceInfo xmlns:p15="http://schemas.microsoft.com/office/powerpoint/2012/main" userId="96322bb26c6065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87B76-3FF7-494F-900A-71752B6362B3}" v="81" dt="2025-09-09T20:14:55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42" autoAdjust="0"/>
  </p:normalViewPr>
  <p:slideViewPr>
    <p:cSldViewPr snapToGrid="0">
      <p:cViewPr>
        <p:scale>
          <a:sx n="100" d="100"/>
          <a:sy n="100" d="100"/>
        </p:scale>
        <p:origin x="254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Letícia" userId="96322bb26c6065a8" providerId="LiveId" clId="{1877C365-A9A0-4E99-BF52-224B0786E830}"/>
    <pc:docChg chg="undo custSel addSld modSld">
      <pc:chgData name="Bruna Letícia" userId="96322bb26c6065a8" providerId="LiveId" clId="{1877C365-A9A0-4E99-BF52-224B0786E830}" dt="2025-09-09T20:14:55.242" v="563"/>
      <pc:docMkLst>
        <pc:docMk/>
      </pc:docMkLst>
      <pc:sldChg chg="addSp delSp modSp mod">
        <pc:chgData name="Bruna Letícia" userId="96322bb26c6065a8" providerId="LiveId" clId="{1877C365-A9A0-4E99-BF52-224B0786E830}" dt="2025-09-09T20:13:39.600" v="562" actId="167"/>
        <pc:sldMkLst>
          <pc:docMk/>
          <pc:sldMk cId="0" sldId="256"/>
        </pc:sldMkLst>
        <pc:spChg chg="mod">
          <ac:chgData name="Bruna Letícia" userId="96322bb26c6065a8" providerId="LiveId" clId="{1877C365-A9A0-4E99-BF52-224B0786E830}" dt="2025-09-09T19:16:28.557" v="291" actId="20577"/>
          <ac:spMkLst>
            <pc:docMk/>
            <pc:sldMk cId="0" sldId="256"/>
            <ac:spMk id="57" creationId="{00000000-0000-0000-0000-000000000000}"/>
          </ac:spMkLst>
        </pc:spChg>
        <pc:spChg chg="mod">
          <ac:chgData name="Bruna Letícia" userId="96322bb26c6065a8" providerId="LiveId" clId="{1877C365-A9A0-4E99-BF52-224B0786E830}" dt="2025-09-09T19:16:39.899" v="305" actId="20577"/>
          <ac:spMkLst>
            <pc:docMk/>
            <pc:sldMk cId="0" sldId="256"/>
            <ac:spMk id="58" creationId="{00000000-0000-0000-0000-000000000000}"/>
          </ac:spMkLst>
        </pc:spChg>
        <pc:grpChg chg="add mod">
          <ac:chgData name="Bruna Letícia" userId="96322bb26c6065a8" providerId="LiveId" clId="{1877C365-A9A0-4E99-BF52-224B0786E830}" dt="2025-09-09T20:13:22.692" v="560" actId="164"/>
          <ac:grpSpMkLst>
            <pc:docMk/>
            <pc:sldMk cId="0" sldId="256"/>
            <ac:grpSpMk id="8" creationId="{89F9C14D-5AB7-66E4-A3B7-9F0DE9CC7758}"/>
          </ac:grpSpMkLst>
        </pc:grpChg>
        <pc:grpChg chg="add mod ord">
          <ac:chgData name="Bruna Letícia" userId="96322bb26c6065a8" providerId="LiveId" clId="{1877C365-A9A0-4E99-BF52-224B0786E830}" dt="2025-09-09T20:13:39.600" v="562" actId="167"/>
          <ac:grpSpMkLst>
            <pc:docMk/>
            <pc:sldMk cId="0" sldId="256"/>
            <ac:grpSpMk id="9" creationId="{943FF272-5962-AAC8-A0E7-4C73202255A9}"/>
          </ac:grpSpMkLst>
        </pc:grpChg>
        <pc:picChg chg="add del mod modCrop">
          <ac:chgData name="Bruna Letícia" userId="96322bb26c6065a8" providerId="LiveId" clId="{1877C365-A9A0-4E99-BF52-224B0786E830}" dt="2025-09-09T19:25:45.941" v="440" actId="478"/>
          <ac:picMkLst>
            <pc:docMk/>
            <pc:sldMk cId="0" sldId="256"/>
            <ac:picMk id="3" creationId="{91079F1F-8F84-6FBF-1E6F-663954C06823}"/>
          </ac:picMkLst>
        </pc:picChg>
        <pc:picChg chg="add del mod">
          <ac:chgData name="Bruna Letícia" userId="96322bb26c6065a8" providerId="LiveId" clId="{1877C365-A9A0-4E99-BF52-224B0786E830}" dt="2025-09-09T19:23:16.076" v="370" actId="478"/>
          <ac:picMkLst>
            <pc:docMk/>
            <pc:sldMk cId="0" sldId="256"/>
            <ac:picMk id="5" creationId="{9BE11154-EB98-374E-4672-041F0F8749BD}"/>
          </ac:picMkLst>
        </pc:picChg>
        <pc:picChg chg="add mod">
          <ac:chgData name="Bruna Letícia" userId="96322bb26c6065a8" providerId="LiveId" clId="{1877C365-A9A0-4E99-BF52-224B0786E830}" dt="2025-09-09T20:13:37.429" v="561" actId="164"/>
          <ac:picMkLst>
            <pc:docMk/>
            <pc:sldMk cId="0" sldId="256"/>
            <ac:picMk id="7" creationId="{0410070E-5824-DE23-4271-15FE0C4B6566}"/>
          </ac:picMkLst>
        </pc:picChg>
        <pc:picChg chg="add del mod">
          <ac:chgData name="Bruna Letícia" userId="96322bb26c6065a8" providerId="LiveId" clId="{1877C365-A9A0-4E99-BF52-224B0786E830}" dt="2025-09-09T20:13:37.429" v="561" actId="164"/>
          <ac:picMkLst>
            <pc:docMk/>
            <pc:sldMk cId="0" sldId="256"/>
            <ac:picMk id="54" creationId="{00000000-0000-0000-0000-000000000000}"/>
          </ac:picMkLst>
        </pc:picChg>
      </pc:sldChg>
      <pc:sldChg chg="modSp mod modCm">
        <pc:chgData name="Bruna Letícia" userId="96322bb26c6065a8" providerId="LiveId" clId="{1877C365-A9A0-4E99-BF52-224B0786E830}" dt="2025-09-09T20:11:33.772" v="557"/>
        <pc:sldMkLst>
          <pc:docMk/>
          <pc:sldMk cId="0" sldId="257"/>
        </pc:sldMkLst>
        <pc:spChg chg="mod">
          <ac:chgData name="Bruna Letícia" userId="96322bb26c6065a8" providerId="LiveId" clId="{1877C365-A9A0-4E99-BF52-224B0786E830}" dt="2025-09-09T18:51:08.106" v="99" actId="20577"/>
          <ac:spMkLst>
            <pc:docMk/>
            <pc:sldMk cId="0" sldId="257"/>
            <ac:spMk id="67" creationId="{00000000-0000-0000-0000-000000000000}"/>
          </ac:spMkLst>
        </pc:spChg>
        <pc:picChg chg="mod">
          <ac:chgData name="Bruna Letícia" userId="96322bb26c6065a8" providerId="LiveId" clId="{1877C365-A9A0-4E99-BF52-224B0786E830}" dt="2025-09-09T19:18:25.758" v="325" actId="1076"/>
          <ac:picMkLst>
            <pc:docMk/>
            <pc:sldMk cId="0" sldId="257"/>
            <ac:picMk id="68" creationId="{00000000-0000-0000-0000-000000000000}"/>
          </ac:picMkLst>
        </pc:picChg>
      </pc:sldChg>
      <pc:sldChg chg="addSp delSp modSp mod modCm">
        <pc:chgData name="Bruna Letícia" userId="96322bb26c6065a8" providerId="LiveId" clId="{1877C365-A9A0-4E99-BF52-224B0786E830}" dt="2025-09-09T18:59:35.303" v="129" actId="20577"/>
        <pc:sldMkLst>
          <pc:docMk/>
          <pc:sldMk cId="0" sldId="258"/>
        </pc:sldMkLst>
        <pc:spChg chg="add mod">
          <ac:chgData name="Bruna Letícia" userId="96322bb26c6065a8" providerId="LiveId" clId="{1877C365-A9A0-4E99-BF52-224B0786E830}" dt="2025-09-09T18:59:35.303" v="129" actId="20577"/>
          <ac:spMkLst>
            <pc:docMk/>
            <pc:sldMk cId="0" sldId="258"/>
            <ac:spMk id="2" creationId="{79A6C6D3-42DE-FC2C-C54D-19EAA8A550A4}"/>
          </ac:spMkLst>
        </pc:spChg>
        <pc:spChg chg="del">
          <ac:chgData name="Bruna Letícia" userId="96322bb26c6065a8" providerId="LiveId" clId="{1877C365-A9A0-4E99-BF52-224B0786E830}" dt="2025-09-09T18:52:16.262" v="100" actId="478"/>
          <ac:spMkLst>
            <pc:docMk/>
            <pc:sldMk cId="0" sldId="258"/>
            <ac:spMk id="75" creationId="{00000000-0000-0000-0000-000000000000}"/>
          </ac:spMkLst>
        </pc:spChg>
      </pc:sldChg>
      <pc:sldChg chg="modSp mod modCm">
        <pc:chgData name="Bruna Letícia" userId="96322bb26c6065a8" providerId="LiveId" clId="{1877C365-A9A0-4E99-BF52-224B0786E830}" dt="2025-09-09T19:01:48.698" v="163"/>
        <pc:sldMkLst>
          <pc:docMk/>
          <pc:sldMk cId="0" sldId="259"/>
        </pc:sldMkLst>
        <pc:spChg chg="mod">
          <ac:chgData name="Bruna Letícia" userId="96322bb26c6065a8" providerId="LiveId" clId="{1877C365-A9A0-4E99-BF52-224B0786E830}" dt="2025-09-09T19:00:51.564" v="162" actId="2711"/>
          <ac:spMkLst>
            <pc:docMk/>
            <pc:sldMk cId="0" sldId="259"/>
            <ac:spMk id="83" creationId="{00000000-0000-0000-0000-000000000000}"/>
          </ac:spMkLst>
        </pc:spChg>
      </pc:sldChg>
      <pc:sldChg chg="modSp mod modCm modNotes">
        <pc:chgData name="Bruna Letícia" userId="96322bb26c6065a8" providerId="LiveId" clId="{1877C365-A9A0-4E99-BF52-224B0786E830}" dt="2025-09-09T20:14:55.242" v="563"/>
        <pc:sldMkLst>
          <pc:docMk/>
          <pc:sldMk cId="0" sldId="260"/>
        </pc:sldMkLst>
        <pc:spChg chg="mod">
          <ac:chgData name="Bruna Letícia" userId="96322bb26c6065a8" providerId="LiveId" clId="{1877C365-A9A0-4E99-BF52-224B0786E830}" dt="2025-09-09T19:15:19.609" v="289" actId="14100"/>
          <ac:spMkLst>
            <pc:docMk/>
            <pc:sldMk cId="0" sldId="260"/>
            <ac:spMk id="91" creationId="{00000000-0000-0000-0000-000000000000}"/>
          </ac:spMkLst>
        </pc:spChg>
      </pc:sldChg>
      <pc:sldChg chg="addSp modSp mod modNotes">
        <pc:chgData name="Bruna Letícia" userId="96322bb26c6065a8" providerId="LiveId" clId="{1877C365-A9A0-4E99-BF52-224B0786E830}" dt="2025-09-09T20:13:10.487" v="558" actId="164"/>
        <pc:sldMkLst>
          <pc:docMk/>
          <pc:sldMk cId="0" sldId="261"/>
        </pc:sldMkLst>
        <pc:grpChg chg="add mod">
          <ac:chgData name="Bruna Letícia" userId="96322bb26c6065a8" providerId="LiveId" clId="{1877C365-A9A0-4E99-BF52-224B0786E830}" dt="2025-09-09T20:13:10.487" v="558" actId="164"/>
          <ac:grpSpMkLst>
            <pc:docMk/>
            <pc:sldMk cId="0" sldId="261"/>
            <ac:grpSpMk id="4" creationId="{FD7BB67C-1BAD-E3DD-FCD9-B30C89C87577}"/>
          </ac:grpSpMkLst>
        </pc:grpChg>
        <pc:picChg chg="add mod">
          <ac:chgData name="Bruna Letícia" userId="96322bb26c6065a8" providerId="LiveId" clId="{1877C365-A9A0-4E99-BF52-224B0786E830}" dt="2025-09-09T20:13:10.487" v="558" actId="164"/>
          <ac:picMkLst>
            <pc:docMk/>
            <pc:sldMk cId="0" sldId="261"/>
            <ac:picMk id="3" creationId="{0B9C888A-263C-2FE0-2E79-0C1C1A58B11B}"/>
          </ac:picMkLst>
        </pc:picChg>
        <pc:picChg chg="mod">
          <ac:chgData name="Bruna Letícia" userId="96322bb26c6065a8" providerId="LiveId" clId="{1877C365-A9A0-4E99-BF52-224B0786E830}" dt="2025-09-09T20:13:10.487" v="558" actId="164"/>
          <ac:picMkLst>
            <pc:docMk/>
            <pc:sldMk cId="0" sldId="261"/>
            <ac:picMk id="97" creationId="{00000000-0000-0000-0000-000000000000}"/>
          </ac:picMkLst>
        </pc:picChg>
      </pc:sldChg>
      <pc:sldChg chg="modSp add mod modCm">
        <pc:chgData name="Bruna Letícia" userId="96322bb26c6065a8" providerId="LiveId" clId="{1877C365-A9A0-4E99-BF52-224B0786E830}" dt="2025-09-09T19:11:51.255" v="219"/>
        <pc:sldMkLst>
          <pc:docMk/>
          <pc:sldMk cId="1023913573" sldId="262"/>
        </pc:sldMkLst>
        <pc:spChg chg="mod">
          <ac:chgData name="Bruna Letícia" userId="96322bb26c6065a8" providerId="LiveId" clId="{1877C365-A9A0-4E99-BF52-224B0786E830}" dt="2025-09-09T19:08:54.769" v="217" actId="20577"/>
          <ac:spMkLst>
            <pc:docMk/>
            <pc:sldMk cId="1023913573" sldId="262"/>
            <ac:spMk id="91" creationId="{206E93A6-6FC4-1BFC-93BC-CA7757848B31}"/>
          </ac:spMkLst>
        </pc:spChg>
      </pc:sldChg>
      <pc:sldChg chg="modSp add mod modCm">
        <pc:chgData name="Bruna Letícia" userId="96322bb26c6065a8" providerId="LiveId" clId="{1877C365-A9A0-4E99-BF52-224B0786E830}" dt="2025-09-09T19:13:57.346" v="246"/>
        <pc:sldMkLst>
          <pc:docMk/>
          <pc:sldMk cId="68983532" sldId="263"/>
        </pc:sldMkLst>
        <pc:spChg chg="mod">
          <ac:chgData name="Bruna Letícia" userId="96322bb26c6065a8" providerId="LiveId" clId="{1877C365-A9A0-4E99-BF52-224B0786E830}" dt="2025-09-09T19:13:10.345" v="244" actId="20577"/>
          <ac:spMkLst>
            <pc:docMk/>
            <pc:sldMk cId="68983532" sldId="263"/>
            <ac:spMk id="91" creationId="{DFC8069B-E433-4CCE-0875-F9B36526C734}"/>
          </ac:spMkLst>
        </pc:spChg>
      </pc:sldChg>
      <pc:sldChg chg="modSp add mod modCm">
        <pc:chgData name="Bruna Letícia" userId="96322bb26c6065a8" providerId="LiveId" clId="{1877C365-A9A0-4E99-BF52-224B0786E830}" dt="2025-09-09T19:15:01.473" v="261"/>
        <pc:sldMkLst>
          <pc:docMk/>
          <pc:sldMk cId="1734840564" sldId="264"/>
        </pc:sldMkLst>
        <pc:spChg chg="mod">
          <ac:chgData name="Bruna Letícia" userId="96322bb26c6065a8" providerId="LiveId" clId="{1877C365-A9A0-4E99-BF52-224B0786E830}" dt="2025-09-09T19:14:14.780" v="260" actId="20577"/>
          <ac:spMkLst>
            <pc:docMk/>
            <pc:sldMk cId="1734840564" sldId="264"/>
            <ac:spMk id="91" creationId="{3F19AD3F-2DDE-4C78-E28F-00BE83B97B2E}"/>
          </ac:spMkLst>
        </pc:spChg>
      </pc:sldChg>
      <pc:sldChg chg="modSp add mod modCm">
        <pc:chgData name="Bruna Letícia" userId="96322bb26c6065a8" providerId="LiveId" clId="{1877C365-A9A0-4E99-BF52-224B0786E830}" dt="2025-09-09T19:18:09.788" v="323"/>
        <pc:sldMkLst>
          <pc:docMk/>
          <pc:sldMk cId="1137649374" sldId="265"/>
        </pc:sldMkLst>
        <pc:spChg chg="mod">
          <ac:chgData name="Bruna Letícia" userId="96322bb26c6065a8" providerId="LiveId" clId="{1877C365-A9A0-4E99-BF52-224B0786E830}" dt="2025-09-09T19:17:19.179" v="321" actId="20577"/>
          <ac:spMkLst>
            <pc:docMk/>
            <pc:sldMk cId="1137649374" sldId="265"/>
            <ac:spMk id="91" creationId="{DF5B8023-EC6F-D200-ACAF-3098113D3941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9T16:15:48.358" idx="10">
    <p:pos x="3704" y="486"/>
    <p:text>Apresentação da formação e experiências profissionais do(a) coordenador(a) regional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9T15:52:19.890" idx="2">
    <p:pos x="3725" y="594"/>
    <p:text>Apresentação dos Pesquisadores, Estudantes e Instituições do Núcleo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9T16:01:15.295" idx="3">
    <p:pos x="3909" y="575"/>
    <p:text>Para monitoramento, apresentar os sítios definidos para terem monitoramento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9T16:03:37.298" idx="4">
    <p:pos x="5079" y="537"/>
    <p:text>Editar de acordo com a realidade do Núcleo.</p:text>
    <p:extLst>
      <p:ext uri="{C676402C-5697-4E1C-873F-D02D1690AC5C}">
        <p15:threadingInfo xmlns:p15="http://schemas.microsoft.com/office/powerpoint/2012/main" timeZoneBias="180"/>
      </p:ext>
    </p:extLst>
  </p:cm>
  <p:cm authorId="1" dt="2025-09-09T16:09:49.172" idx="5">
    <p:pos x="5079" y="673"/>
    <p:text>Aqui podem ser colocados os resultados de acordo com os PA's de cada Núcleo</p:text>
    <p:extLst>
      <p:ext uri="{C676402C-5697-4E1C-873F-D02D1690AC5C}">
        <p15:threadingInfo xmlns:p15="http://schemas.microsoft.com/office/powerpoint/2012/main" timeZoneBias="180">
          <p15:parentCm authorId="1" idx="4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9T16:10:27.382" idx="6">
    <p:pos x="4319" y="614"/>
    <p:text>Artigos, pesquisas, relatórios, eventos e ações desenvolvidas que envolvam o CAPACREAM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9T16:13:12.170" idx="7">
    <p:pos x="4381" y="593"/>
    <p:text>Expor as dificuldades encontradas durante o processo para a realização das atividades e produtos idealizadas para o Núcleo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9T16:14:43.855" idx="9">
    <p:pos x="3732" y="553"/>
    <p:text>Quais as próximas perspectivas do núcleo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9T16:17:21.472" idx="11">
    <p:pos x="3838" y="587"/>
    <p:text>Inserir agradecimentos às instituições financiadoras pertinentes ao Núcleo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511129c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6511129c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511129c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511129c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511129c9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511129c9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511129c9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511129c9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511129c9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511129c9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4FD2C648-09B5-62DE-85FA-E00E8A66E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511129c9d_0_25:notes">
            <a:extLst>
              <a:ext uri="{FF2B5EF4-FFF2-40B4-BE49-F238E27FC236}">
                <a16:creationId xmlns:a16="http://schemas.microsoft.com/office/drawing/2014/main" id="{FB2CE600-6F6E-A0B0-CF41-13B35C42DD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511129c9d_0_25:notes">
            <a:extLst>
              <a:ext uri="{FF2B5EF4-FFF2-40B4-BE49-F238E27FC236}">
                <a16:creationId xmlns:a16="http://schemas.microsoft.com/office/drawing/2014/main" id="{7B617C54-D106-45FA-899E-9DFC426A8A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941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ADFCF6E3-D8B5-2604-C0B8-683FD22DB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511129c9d_0_25:notes">
            <a:extLst>
              <a:ext uri="{FF2B5EF4-FFF2-40B4-BE49-F238E27FC236}">
                <a16:creationId xmlns:a16="http://schemas.microsoft.com/office/drawing/2014/main" id="{7D7B82C9-3721-F002-542D-DC7362A932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511129c9d_0_25:notes">
            <a:extLst>
              <a:ext uri="{FF2B5EF4-FFF2-40B4-BE49-F238E27FC236}">
                <a16:creationId xmlns:a16="http://schemas.microsoft.com/office/drawing/2014/main" id="{283F0C95-224E-AA48-DE0D-F6AE426908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4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9A47EE7A-2998-4CCF-5206-2CC9273F2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511129c9d_0_25:notes">
            <a:extLst>
              <a:ext uri="{FF2B5EF4-FFF2-40B4-BE49-F238E27FC236}">
                <a16:creationId xmlns:a16="http://schemas.microsoft.com/office/drawing/2014/main" id="{AC7C7F7C-F20A-3FAF-4746-9AC38746D3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511129c9d_0_25:notes">
            <a:extLst>
              <a:ext uri="{FF2B5EF4-FFF2-40B4-BE49-F238E27FC236}">
                <a16:creationId xmlns:a16="http://schemas.microsoft.com/office/drawing/2014/main" id="{29F8B817-59A3-BE63-D3F0-6AACCD5F31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182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7EA5AE8D-CA00-BDEC-B24A-E806992E6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511129c9d_0_25:notes">
            <a:extLst>
              <a:ext uri="{FF2B5EF4-FFF2-40B4-BE49-F238E27FC236}">
                <a16:creationId xmlns:a16="http://schemas.microsoft.com/office/drawing/2014/main" id="{8B332BB8-600F-27A8-FBAE-F238091E72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511129c9d_0_25:notes">
            <a:extLst>
              <a:ext uri="{FF2B5EF4-FFF2-40B4-BE49-F238E27FC236}">
                <a16:creationId xmlns:a16="http://schemas.microsoft.com/office/drawing/2014/main" id="{AFF22F8B-559C-706A-DFFE-010A7640E8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35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5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943FF272-5962-AAC8-A0E7-4C73202255A9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4" name="Google Shape;54;p13" title="BANNER CAPACREAM (6)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 descr="Logotipo, nome da empresa&#10;&#10;O conteúdo gerado por IA pode estar incorreto.">
              <a:extLst>
                <a:ext uri="{FF2B5EF4-FFF2-40B4-BE49-F238E27FC236}">
                  <a16:creationId xmlns:a16="http://schemas.microsoft.com/office/drawing/2014/main" id="{0410070E-5824-DE23-4271-15FE0C4B6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1794" y="4691443"/>
              <a:ext cx="511302" cy="383477"/>
            </a:xfrm>
            <a:prstGeom prst="rect">
              <a:avLst/>
            </a:prstGeom>
          </p:spPr>
        </p:pic>
      </p:grpSp>
      <p:pic>
        <p:nvPicPr>
          <p:cNvPr id="55" name="Google Shape;55;p13" title="BANNER CAPACREAM (9).png"/>
          <p:cNvPicPr preferRelativeResize="0"/>
          <p:nvPr/>
        </p:nvPicPr>
        <p:blipFill rotWithShape="1">
          <a:blip r:embed="rId5">
            <a:alphaModFix/>
          </a:blip>
          <a:srcRect l="23661" r="23944" b="78944"/>
          <a:stretch/>
        </p:blipFill>
        <p:spPr>
          <a:xfrm>
            <a:off x="1861350" y="0"/>
            <a:ext cx="5421302" cy="154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doc apresentação CAPACREAM.png"/>
          <p:cNvPicPr preferRelativeResize="0"/>
          <p:nvPr/>
        </p:nvPicPr>
        <p:blipFill rotWithShape="1">
          <a:blip r:embed="rId6">
            <a:alphaModFix/>
          </a:blip>
          <a:srcRect l="9198" t="14230" b="15975"/>
          <a:stretch/>
        </p:blipFill>
        <p:spPr>
          <a:xfrm>
            <a:off x="2363001" y="258325"/>
            <a:ext cx="2572824" cy="10378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05125" y="2328625"/>
            <a:ext cx="7656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COORDENAÇÃO</a:t>
            </a:r>
            <a:r>
              <a:rPr lang="pt-B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(Colocar o estado aqui)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290950" y="3068025"/>
            <a:ext cx="4562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Colocar nome do Coordenador Regional aqui</a:t>
            </a:r>
            <a:endParaRPr sz="1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Nome da Universidade que faz parte aqui</a:t>
            </a:r>
            <a:endParaRPr sz="1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Nome do Projeto Associado que faz parte aqui</a:t>
            </a:r>
            <a:endParaRPr sz="1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278163" y="1649363"/>
            <a:ext cx="45621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 b="1" i="1" dirty="0">
                <a:solidFill>
                  <a:schemeClr val="lt1"/>
                </a:solidFill>
              </a:rPr>
              <a:t>1º Encontro de Redes Amazônicas de Pesquisa em Sociobiodiversidade e Clima</a:t>
            </a:r>
            <a:endParaRPr sz="19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13" title="BANNER CAPACREAM (5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5838" y="258325"/>
            <a:ext cx="1845154" cy="103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 title="doc apresentação CAPACREAM.png"/>
          <p:cNvPicPr preferRelativeResize="0"/>
          <p:nvPr/>
        </p:nvPicPr>
        <p:blipFill rotWithShape="1">
          <a:blip r:embed="rId3">
            <a:alphaModFix/>
          </a:blip>
          <a:srcRect t="14230" b="15975"/>
          <a:stretch/>
        </p:blipFill>
        <p:spPr>
          <a:xfrm>
            <a:off x="3721974" y="119975"/>
            <a:ext cx="1700050" cy="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1217400" y="3597150"/>
            <a:ext cx="6709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Obrigada!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925525" y="1400050"/>
            <a:ext cx="2133600" cy="182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3505200" y="1400050"/>
            <a:ext cx="2133600" cy="182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6084875" y="1400050"/>
            <a:ext cx="2133600" cy="182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D7BB67C-1BAD-E3DD-FCD9-B30C89C87577}"/>
              </a:ext>
            </a:extLst>
          </p:cNvPr>
          <p:cNvGrpSpPr/>
          <p:nvPr/>
        </p:nvGrpSpPr>
        <p:grpSpPr>
          <a:xfrm>
            <a:off x="-12" y="0"/>
            <a:ext cx="9144000" cy="5143500"/>
            <a:chOff x="-12" y="0"/>
            <a:chExt cx="9144000" cy="5143500"/>
          </a:xfrm>
        </p:grpSpPr>
        <p:pic>
          <p:nvPicPr>
            <p:cNvPr id="97" name="Google Shape;97;p18" title="BANNER CAPACREAM (3)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2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Imagem 2" descr="Logotipo, nome da empresa&#10;&#10;O conteúdo gerado por IA pode estar incorreto.">
              <a:extLst>
                <a:ext uri="{FF2B5EF4-FFF2-40B4-BE49-F238E27FC236}">
                  <a16:creationId xmlns:a16="http://schemas.microsoft.com/office/drawing/2014/main" id="{0B9C888A-263C-2FE0-2E79-0C1C1A58B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8209683" y="4694840"/>
              <a:ext cx="480982" cy="360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BANNER CAPACREAM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doc apresentação CAPACREAM.png"/>
          <p:cNvPicPr preferRelativeResize="0"/>
          <p:nvPr/>
        </p:nvPicPr>
        <p:blipFill rotWithShape="1">
          <a:blip r:embed="rId4">
            <a:alphaModFix/>
          </a:blip>
          <a:srcRect t="14230" b="15975"/>
          <a:stretch/>
        </p:blipFill>
        <p:spPr>
          <a:xfrm>
            <a:off x="3721974" y="119975"/>
            <a:ext cx="1700050" cy="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217400" y="933150"/>
            <a:ext cx="6709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200" b="1" dirty="0">
                <a:solidFill>
                  <a:schemeClr val="dk1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APRESENTAÇÃO</a:t>
            </a:r>
            <a:endParaRPr lang="pt-BR" sz="2200" dirty="0">
              <a:solidFill>
                <a:schemeClr val="dk1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4" title="BANNER CAPACREAM (3).png"/>
          <p:cNvPicPr preferRelativeResize="0"/>
          <p:nvPr/>
        </p:nvPicPr>
        <p:blipFill rotWithShape="1">
          <a:blip r:embed="rId5">
            <a:alphaModFix/>
          </a:blip>
          <a:srcRect r="95684"/>
          <a:stretch/>
        </p:blipFill>
        <p:spPr>
          <a:xfrm>
            <a:off x="0" y="0"/>
            <a:ext cx="3945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 title="BANNER CAPACREAM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title="doc apresentação CAPACREAM.png"/>
          <p:cNvPicPr preferRelativeResize="0"/>
          <p:nvPr/>
        </p:nvPicPr>
        <p:blipFill rotWithShape="1">
          <a:blip r:embed="rId4">
            <a:alphaModFix/>
          </a:blip>
          <a:srcRect t="14230" b="15975"/>
          <a:stretch/>
        </p:blipFill>
        <p:spPr>
          <a:xfrm>
            <a:off x="3721974" y="119975"/>
            <a:ext cx="1700050" cy="6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BANNER CAPACREAM (3).png"/>
          <p:cNvPicPr preferRelativeResize="0"/>
          <p:nvPr/>
        </p:nvPicPr>
        <p:blipFill rotWithShape="1">
          <a:blip r:embed="rId5">
            <a:alphaModFix/>
          </a:blip>
          <a:srcRect r="95684"/>
          <a:stretch/>
        </p:blipFill>
        <p:spPr>
          <a:xfrm>
            <a:off x="0" y="0"/>
            <a:ext cx="3945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7;p14">
            <a:extLst>
              <a:ext uri="{FF2B5EF4-FFF2-40B4-BE49-F238E27FC236}">
                <a16:creationId xmlns:a16="http://schemas.microsoft.com/office/drawing/2014/main" id="{79A6C6D3-42DE-FC2C-C54D-19EAA8A550A4}"/>
              </a:ext>
            </a:extLst>
          </p:cNvPr>
          <p:cNvSpPr txBox="1"/>
          <p:nvPr/>
        </p:nvSpPr>
        <p:spPr>
          <a:xfrm>
            <a:off x="1217400" y="933150"/>
            <a:ext cx="6709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200" b="1" dirty="0">
                <a:solidFill>
                  <a:schemeClr val="dk1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APRESENTAÇÃO</a:t>
            </a:r>
            <a:endParaRPr lang="pt-BR" sz="2200" dirty="0">
              <a:solidFill>
                <a:schemeClr val="dk1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BANNER CAPACREAM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doc apresentação CAPACREAM.png"/>
          <p:cNvPicPr preferRelativeResize="0"/>
          <p:nvPr/>
        </p:nvPicPr>
        <p:blipFill rotWithShape="1">
          <a:blip r:embed="rId4">
            <a:alphaModFix/>
          </a:blip>
          <a:srcRect t="14230" b="15975"/>
          <a:stretch/>
        </p:blipFill>
        <p:spPr>
          <a:xfrm>
            <a:off x="3721974" y="119975"/>
            <a:ext cx="1700050" cy="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217400" y="933150"/>
            <a:ext cx="6709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1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SÍTIOS DE PESQUISA</a:t>
            </a:r>
            <a:endParaRPr sz="2200" dirty="0">
              <a:solidFill>
                <a:schemeClr val="dk1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6" title="BANNER CAPACREAM (3).png"/>
          <p:cNvPicPr preferRelativeResize="0"/>
          <p:nvPr/>
        </p:nvPicPr>
        <p:blipFill rotWithShape="1">
          <a:blip r:embed="rId5">
            <a:alphaModFix/>
          </a:blip>
          <a:srcRect r="95684"/>
          <a:stretch/>
        </p:blipFill>
        <p:spPr>
          <a:xfrm>
            <a:off x="0" y="0"/>
            <a:ext cx="3945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 title="BANNER CAPACREAM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doc apresentação CAPACREAM.png"/>
          <p:cNvPicPr preferRelativeResize="0"/>
          <p:nvPr/>
        </p:nvPicPr>
        <p:blipFill rotWithShape="1">
          <a:blip r:embed="rId4">
            <a:alphaModFix/>
          </a:blip>
          <a:srcRect t="14230" b="15975"/>
          <a:stretch/>
        </p:blipFill>
        <p:spPr>
          <a:xfrm>
            <a:off x="3721974" y="119975"/>
            <a:ext cx="1700050" cy="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1217399" y="933150"/>
            <a:ext cx="6880315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1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RESULTADOS OU ATIVIDADES REALIZADAS</a:t>
            </a:r>
            <a:endParaRPr sz="2200" dirty="0">
              <a:solidFill>
                <a:schemeClr val="dk1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7" title="BANNER CAPACREAM (3).png"/>
          <p:cNvPicPr preferRelativeResize="0"/>
          <p:nvPr/>
        </p:nvPicPr>
        <p:blipFill rotWithShape="1">
          <a:blip r:embed="rId5">
            <a:alphaModFix/>
          </a:blip>
          <a:srcRect r="95684"/>
          <a:stretch/>
        </p:blipFill>
        <p:spPr>
          <a:xfrm>
            <a:off x="0" y="0"/>
            <a:ext cx="3945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B424F59C-39D9-E12D-862E-F10A2C31D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 title="BANNER CAPACREAM (4).png">
            <a:extLst>
              <a:ext uri="{FF2B5EF4-FFF2-40B4-BE49-F238E27FC236}">
                <a16:creationId xmlns:a16="http://schemas.microsoft.com/office/drawing/2014/main" id="{52D9FA1A-7615-3462-3A7B-30660C7F5F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doc apresentação CAPACREAM.png">
            <a:extLst>
              <a:ext uri="{FF2B5EF4-FFF2-40B4-BE49-F238E27FC236}">
                <a16:creationId xmlns:a16="http://schemas.microsoft.com/office/drawing/2014/main" id="{75927608-65E4-D379-7458-08EF9E6BD0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4230" b="15975"/>
          <a:stretch/>
        </p:blipFill>
        <p:spPr>
          <a:xfrm>
            <a:off x="3721974" y="119975"/>
            <a:ext cx="1700050" cy="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>
            <a:extLst>
              <a:ext uri="{FF2B5EF4-FFF2-40B4-BE49-F238E27FC236}">
                <a16:creationId xmlns:a16="http://schemas.microsoft.com/office/drawing/2014/main" id="{206E93A6-6FC4-1BFC-93BC-CA7757848B31}"/>
              </a:ext>
            </a:extLst>
          </p:cNvPr>
          <p:cNvSpPr txBox="1"/>
          <p:nvPr/>
        </p:nvSpPr>
        <p:spPr>
          <a:xfrm>
            <a:off x="1217400" y="933150"/>
            <a:ext cx="6709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1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PESQUISAS DESENVOLVIDAS</a:t>
            </a:r>
            <a:endParaRPr sz="2200" dirty="0">
              <a:solidFill>
                <a:schemeClr val="dk1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7" title="BANNER CAPACREAM (3).png">
            <a:extLst>
              <a:ext uri="{FF2B5EF4-FFF2-40B4-BE49-F238E27FC236}">
                <a16:creationId xmlns:a16="http://schemas.microsoft.com/office/drawing/2014/main" id="{5CE40010-9323-F529-FE70-1299B396B9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95684"/>
          <a:stretch/>
        </p:blipFill>
        <p:spPr>
          <a:xfrm>
            <a:off x="0" y="0"/>
            <a:ext cx="39459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91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E31354C8-5074-1393-607D-C136D8622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 title="BANNER CAPACREAM (4).png">
            <a:extLst>
              <a:ext uri="{FF2B5EF4-FFF2-40B4-BE49-F238E27FC236}">
                <a16:creationId xmlns:a16="http://schemas.microsoft.com/office/drawing/2014/main" id="{D16A9833-7ECC-FFE8-92F0-E311BB287B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doc apresentação CAPACREAM.png">
            <a:extLst>
              <a:ext uri="{FF2B5EF4-FFF2-40B4-BE49-F238E27FC236}">
                <a16:creationId xmlns:a16="http://schemas.microsoft.com/office/drawing/2014/main" id="{A65065C9-1EB2-0448-0295-1ACCF0E65A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4230" b="15975"/>
          <a:stretch/>
        </p:blipFill>
        <p:spPr>
          <a:xfrm>
            <a:off x="3721974" y="119975"/>
            <a:ext cx="1700050" cy="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>
            <a:extLst>
              <a:ext uri="{FF2B5EF4-FFF2-40B4-BE49-F238E27FC236}">
                <a16:creationId xmlns:a16="http://schemas.microsoft.com/office/drawing/2014/main" id="{DFC8069B-E433-4CCE-0875-F9B36526C734}"/>
              </a:ext>
            </a:extLst>
          </p:cNvPr>
          <p:cNvSpPr txBox="1"/>
          <p:nvPr/>
        </p:nvSpPr>
        <p:spPr>
          <a:xfrm>
            <a:off x="1217400" y="933150"/>
            <a:ext cx="6709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1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DIFICULDADES ENCONTRADAS</a:t>
            </a:r>
            <a:endParaRPr sz="2200" dirty="0">
              <a:solidFill>
                <a:schemeClr val="dk1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7" title="BANNER CAPACREAM (3).png">
            <a:extLst>
              <a:ext uri="{FF2B5EF4-FFF2-40B4-BE49-F238E27FC236}">
                <a16:creationId xmlns:a16="http://schemas.microsoft.com/office/drawing/2014/main" id="{EE245A80-EC72-9718-A55E-5216DBA838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95684"/>
          <a:stretch/>
        </p:blipFill>
        <p:spPr>
          <a:xfrm>
            <a:off x="0" y="0"/>
            <a:ext cx="39459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8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C7B85615-9198-3964-2440-345352327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 title="BANNER CAPACREAM (4).png">
            <a:extLst>
              <a:ext uri="{FF2B5EF4-FFF2-40B4-BE49-F238E27FC236}">
                <a16:creationId xmlns:a16="http://schemas.microsoft.com/office/drawing/2014/main" id="{C5F985ED-547A-FDFA-9B16-850F3C73FB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doc apresentação CAPACREAM.png">
            <a:extLst>
              <a:ext uri="{FF2B5EF4-FFF2-40B4-BE49-F238E27FC236}">
                <a16:creationId xmlns:a16="http://schemas.microsoft.com/office/drawing/2014/main" id="{517E0B56-F108-E3C0-3A84-B5D9937F04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4230" b="15975"/>
          <a:stretch/>
        </p:blipFill>
        <p:spPr>
          <a:xfrm>
            <a:off x="3721974" y="119975"/>
            <a:ext cx="1700050" cy="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>
            <a:extLst>
              <a:ext uri="{FF2B5EF4-FFF2-40B4-BE49-F238E27FC236}">
                <a16:creationId xmlns:a16="http://schemas.microsoft.com/office/drawing/2014/main" id="{3F19AD3F-2DDE-4C78-E28F-00BE83B97B2E}"/>
              </a:ext>
            </a:extLst>
          </p:cNvPr>
          <p:cNvSpPr txBox="1"/>
          <p:nvPr/>
        </p:nvSpPr>
        <p:spPr>
          <a:xfrm>
            <a:off x="1217400" y="933150"/>
            <a:ext cx="6709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1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METAS FUTURAS</a:t>
            </a:r>
            <a:endParaRPr sz="2200" dirty="0">
              <a:solidFill>
                <a:schemeClr val="dk1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7" title="BANNER CAPACREAM (3).png">
            <a:extLst>
              <a:ext uri="{FF2B5EF4-FFF2-40B4-BE49-F238E27FC236}">
                <a16:creationId xmlns:a16="http://schemas.microsoft.com/office/drawing/2014/main" id="{E160A6EB-3CAD-1448-9F47-3A26AEA56B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95684"/>
          <a:stretch/>
        </p:blipFill>
        <p:spPr>
          <a:xfrm>
            <a:off x="0" y="0"/>
            <a:ext cx="39459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84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EDD9B6FF-8ECF-509A-53B2-7236C74AB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 title="BANNER CAPACREAM (4).png">
            <a:extLst>
              <a:ext uri="{FF2B5EF4-FFF2-40B4-BE49-F238E27FC236}">
                <a16:creationId xmlns:a16="http://schemas.microsoft.com/office/drawing/2014/main" id="{4D50003C-4AA6-B867-0E45-2E411A287E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doc apresentação CAPACREAM.png">
            <a:extLst>
              <a:ext uri="{FF2B5EF4-FFF2-40B4-BE49-F238E27FC236}">
                <a16:creationId xmlns:a16="http://schemas.microsoft.com/office/drawing/2014/main" id="{814632D2-8F95-E85D-D267-40FE7C7D01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4230" b="15975"/>
          <a:stretch/>
        </p:blipFill>
        <p:spPr>
          <a:xfrm>
            <a:off x="3721974" y="119975"/>
            <a:ext cx="1700050" cy="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>
            <a:extLst>
              <a:ext uri="{FF2B5EF4-FFF2-40B4-BE49-F238E27FC236}">
                <a16:creationId xmlns:a16="http://schemas.microsoft.com/office/drawing/2014/main" id="{DF5B8023-EC6F-D200-ACAF-3098113D3941}"/>
              </a:ext>
            </a:extLst>
          </p:cNvPr>
          <p:cNvSpPr txBox="1"/>
          <p:nvPr/>
        </p:nvSpPr>
        <p:spPr>
          <a:xfrm>
            <a:off x="1217400" y="933150"/>
            <a:ext cx="6709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1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AGRADECIMENTOS</a:t>
            </a:r>
            <a:endParaRPr sz="2200" dirty="0">
              <a:solidFill>
                <a:schemeClr val="dk1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7" title="BANNER CAPACREAM (3).png">
            <a:extLst>
              <a:ext uri="{FF2B5EF4-FFF2-40B4-BE49-F238E27FC236}">
                <a16:creationId xmlns:a16="http://schemas.microsoft.com/office/drawing/2014/main" id="{0840628A-2E6F-6773-EFC0-6F1EC43794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95684"/>
          <a:stretch/>
        </p:blipFill>
        <p:spPr>
          <a:xfrm>
            <a:off x="0" y="0"/>
            <a:ext cx="39459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6493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Apresentação na tela (16:9)</PresentationFormat>
  <Paragraphs>14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Montserrat</vt:lpstr>
      <vt:lpstr>Montserrat Black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Bruna Letícia</cp:lastModifiedBy>
  <cp:revision>1</cp:revision>
  <dcterms:modified xsi:type="dcterms:W3CDTF">2025-09-09T20:15:01Z</dcterms:modified>
</cp:coreProperties>
</file>